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8" r:id="rId2"/>
  </p:sldMasterIdLst>
  <p:notesMasterIdLst>
    <p:notesMasterId r:id="rId19"/>
  </p:notesMasterIdLst>
  <p:handoutMasterIdLst>
    <p:handoutMasterId r:id="rId20"/>
  </p:handoutMasterIdLst>
  <p:sldIdLst>
    <p:sldId id="337" r:id="rId3"/>
    <p:sldId id="340" r:id="rId4"/>
    <p:sldId id="383" r:id="rId5"/>
    <p:sldId id="369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86" r:id="rId16"/>
    <p:sldId id="363" r:id="rId17"/>
    <p:sldId id="384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6CBD"/>
    <a:srgbClr val="1269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30" autoAdjust="0"/>
    <p:restoredTop sz="94231" autoAdjust="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r">
              <a:defRPr sz="1200"/>
            </a:lvl1pPr>
          </a:lstStyle>
          <a:p>
            <a:fld id="{19D9E83F-E5DE-F744-84AE-C39FA0C3A38B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r">
              <a:defRPr sz="1200"/>
            </a:lvl1pPr>
          </a:lstStyle>
          <a:p>
            <a:fld id="{19E0049D-B5B7-344F-9207-52194B820E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706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/>
          <a:lstStyle>
            <a:lvl1pPr algn="r">
              <a:defRPr sz="1200"/>
            </a:lvl1pPr>
          </a:lstStyle>
          <a:p>
            <a:fld id="{522C40EC-0B2B-0242-9157-371187466714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60" tIns="46380" rIns="92760" bIns="463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760" tIns="46380" rIns="92760" bIns="463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760" tIns="46380" rIns="92760" bIns="46380" rtlCol="0" anchor="b"/>
          <a:lstStyle>
            <a:lvl1pPr algn="r">
              <a:defRPr sz="1200"/>
            </a:lvl1pPr>
          </a:lstStyle>
          <a:p>
            <a:fld id="{D2D42284-5EB2-AA4B-92BC-E312AE1E4E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13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Modify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10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41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Colorado boasts</a:t>
            </a:r>
            <a:r>
              <a:rPr lang="en-US" baseline="0" dirty="0"/>
              <a:t> to be one of the healthiest states, yet there are over 130,000 people who need “Medical” marijuana.  By the way medical marijuana is marijuana.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190FA-96EA-4818-917F-BAA1E262C4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95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42284-5EB2-AA4B-92BC-E312AE1E4E8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_Opt2_4.3_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0808" y="819145"/>
            <a:ext cx="3339021" cy="208066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2579" y="3451601"/>
            <a:ext cx="2477250" cy="116410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 descr="NHTSA_tag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03" y="6012576"/>
            <a:ext cx="1461326" cy="4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685801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340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11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166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0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99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17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429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68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812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787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7654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766733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69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27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2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_Opt2_4.3_Transi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80" y="4204589"/>
            <a:ext cx="2750412" cy="2179476"/>
          </a:xfrm>
        </p:spPr>
        <p:txBody>
          <a:bodyPr anchor="t">
            <a:normAutofit/>
          </a:bodyPr>
          <a:lstStyle>
            <a:lvl1pPr algn="l">
              <a:defRPr sz="2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4" y="382146"/>
            <a:ext cx="939165" cy="2425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2442"/>
            <a:ext cx="4038600" cy="39821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403568"/>
            <a:ext cx="2133600" cy="365125"/>
          </a:xfrm>
          <a:prstGeom prst="rect">
            <a:avLst/>
          </a:prstGeom>
        </p:spPr>
        <p:txBody>
          <a:bodyPr/>
          <a:lstStyle/>
          <a:p>
            <a:fld id="{D1BB8595-08D9-A942-9AAF-F42EF9933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0"/>
            <a:ext cx="6000750" cy="297180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68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91546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32279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609602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46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2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1925"/>
            <a:ext cx="9144000" cy="5608320"/>
          </a:xfrm>
          <a:prstGeom prst="rect">
            <a:avLst/>
          </a:prstGeom>
          <a:solidFill>
            <a:srgbClr val="126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99163"/>
            <a:ext cx="8229600" cy="891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3287"/>
            <a:ext cx="8229600" cy="4282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NHTSA_type_rev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17" y="6462169"/>
            <a:ext cx="939165" cy="242570"/>
          </a:xfrm>
          <a:prstGeom prst="rect">
            <a:avLst/>
          </a:prstGeom>
        </p:spPr>
      </p:pic>
      <p:pic>
        <p:nvPicPr>
          <p:cNvPr id="9" name="Picture 8" descr="icons_horz.gi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14" y="150358"/>
            <a:ext cx="1126998" cy="29108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877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3798-1C68-9C4D-BFD5-4B7C00AAE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4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3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1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1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A7EBAC-BD7E-4C4D-B2A2-631A9E339BB5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1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6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4F02FF-8681-4069-BB4E-5589EBC39A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30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mailto:Bob.ticer@cityofloveland.org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40137"/>
            <a:ext cx="8229600" cy="891671"/>
          </a:xfrm>
        </p:spPr>
        <p:txBody>
          <a:bodyPr>
            <a:noAutofit/>
          </a:bodyPr>
          <a:lstStyle/>
          <a:p>
            <a:pPr algn="ctr"/>
            <a:b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Law Enforcement Partnership Forums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5817"/>
            <a:ext cx="8229600" cy="3652267"/>
          </a:xfrm>
        </p:spPr>
        <p:txBody>
          <a:bodyPr>
            <a:normAutofit fontScale="92500" lnSpcReduction="10000"/>
          </a:bodyPr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 Forums have been held in various formats throughout the country for one purpose: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Solicit law enforcement’s concerns, challenges and suggested solutions regarding traffic safety engagement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5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Engage the Community!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Opportunities are endless now.</a:t>
            </a:r>
          </a:p>
          <a:p>
            <a:r>
              <a:rPr lang="en-US" dirty="0"/>
              <a:t>Perception of Harm Conversations.</a:t>
            </a:r>
          </a:p>
          <a:p>
            <a:r>
              <a:rPr lang="en-US" dirty="0"/>
              <a:t>DRIVE HIGH GET A DUI…..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34" y="2495025"/>
            <a:ext cx="2546812" cy="3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84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Drive High, Get a DUI_ reklám 2. - YouTube [360p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7657" y="1828801"/>
            <a:ext cx="5487166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Focus on Traffic Safety the same as you focus on Crime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opportunities for DRE and ARIDE.</a:t>
            </a:r>
          </a:p>
          <a:p>
            <a:r>
              <a:rPr lang="en-US" dirty="0"/>
              <a:t>Get the right officers for this skilled assignment.  Train all in ARIDE-some in DRE.</a:t>
            </a:r>
          </a:p>
          <a:p>
            <a:r>
              <a:rPr lang="en-US" dirty="0"/>
              <a:t>COPS are crime fighters-This is your buy in!</a:t>
            </a:r>
          </a:p>
          <a:p>
            <a:r>
              <a:rPr lang="en-US" dirty="0"/>
              <a:t>Consider DDACTS</a:t>
            </a:r>
          </a:p>
          <a:p>
            <a:r>
              <a:rPr lang="en-US" dirty="0"/>
              <a:t>Reengage for Traffic Safety and DUI (all DUI).</a:t>
            </a:r>
          </a:p>
          <a:p>
            <a:r>
              <a:rPr lang="en-US" dirty="0"/>
              <a:t>Focus on public health and costs associated with DUI crimes.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72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Robert L. Ticer</a:t>
            </a:r>
          </a:p>
          <a:p>
            <a:pPr marL="0" indent="0" algn="ctr">
              <a:buNone/>
            </a:pPr>
            <a:r>
              <a:rPr lang="en-US" dirty="0"/>
              <a:t>Chief of Police</a:t>
            </a:r>
          </a:p>
          <a:p>
            <a:pPr marL="0" indent="0" algn="ctr">
              <a:buNone/>
            </a:pPr>
            <a:r>
              <a:rPr lang="en-US" dirty="0"/>
              <a:t>Loveland Police Department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Bob.ticer@cityofloveland.org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W:  970 962 2222</a:t>
            </a:r>
          </a:p>
          <a:p>
            <a:pPr marL="0" indent="0" algn="ctr">
              <a:buNone/>
            </a:pPr>
            <a:r>
              <a:rPr lang="en-US" dirty="0"/>
              <a:t>C:  970 290 9579</a:t>
            </a:r>
          </a:p>
        </p:txBody>
      </p:sp>
      <p:pic>
        <p:nvPicPr>
          <p:cNvPr id="4" name="Picture 6" descr="https://scontent.xx.fbcdn.net/v/t1.0-9/11887958_1512571509033466_6608606818026530732_n.jpg?oh=461e911547f5cfc5ad0978930de03d9e&amp;oe=582DAD6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86" y="1029891"/>
            <a:ext cx="3914775" cy="95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2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79" y="4204589"/>
            <a:ext cx="3227063" cy="2179476"/>
          </a:xfrm>
        </p:spPr>
        <p:txBody>
          <a:bodyPr/>
          <a:lstStyle/>
          <a:p>
            <a:pPr algn="ctr"/>
            <a:r>
              <a:rPr lang="en-US" dirty="0"/>
              <a:t>JOHN MARSHALL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NHTSA’s ACTIONS MOVING  FORWARD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D3798-1C68-9C4D-BFD5-4B7C00AAEF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7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783"/>
            <a:ext cx="8229600" cy="89167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Officer Safety Initiatives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Below 100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Move Over Awareness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Creation of national PSA’s that offers public support of law enforcement.  Communicate benefits of traffic enforcement and its relation to the quality of life in communities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Development of  NHTSA funded work groups for ongoing related efforts, GHSA, IACP, NSA.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85" y="951616"/>
            <a:ext cx="8229600" cy="89167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National LEL Training Conference to be held in November 2017; traffic safety re-engagement is a primary focus of the agenda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Creation of a national traffic leadership training program – command, supervisory, and line officers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Exploring other potential funding sources with our federal partners for traffic enforcement officers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45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975"/>
            <a:ext cx="7940842" cy="107706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Primary Obstacles for Traffic Safety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7541"/>
            <a:ext cx="8229600" cy="462602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Three General Categories: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Leadership</a:t>
            </a:r>
            <a:endParaRPr lang="en-US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Resources</a:t>
            </a:r>
          </a:p>
          <a:p>
            <a:pPr marL="120015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Personnel</a:t>
            </a:r>
          </a:p>
          <a:p>
            <a:pPr marL="120015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Training</a:t>
            </a:r>
          </a:p>
          <a:p>
            <a:pPr marL="120015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Equipment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400" b="1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Operational Deployment</a:t>
            </a:r>
          </a:p>
          <a:p>
            <a:pPr marL="57150" indent="0">
              <a:lnSpc>
                <a:spcPct val="120000"/>
              </a:lnSpc>
              <a:buNone/>
            </a:pPr>
            <a:endParaRPr lang="en-US" sz="2400" i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689115"/>
            <a:ext cx="8229600" cy="636103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Leadership </a:t>
            </a:r>
            <a:endParaRPr lang="en-US" sz="32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30" y="1429919"/>
            <a:ext cx="8229600" cy="49866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Support and promote TS champions at the executive and leadership levels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Promote the Return on Investment for traffic enforcement, quality of life, impact on crime reduction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Encourage sharing of resources, people &amp; equipment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Create Regional Impaired Driving / Crash Reduction Task Forces, include regional/countywide sharing of data analysts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Support the development of traffic safety alliances, associations, etc</a:t>
            </a:r>
            <a:r>
              <a:rPr lang="en-US" sz="2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2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816"/>
            <a:ext cx="8229600" cy="638645"/>
          </a:xfrm>
        </p:spPr>
        <p:txBody>
          <a:bodyPr>
            <a:normAutofit/>
          </a:bodyPr>
          <a:lstStyle/>
          <a:p>
            <a:pPr algn="ctr"/>
            <a:r>
              <a:rPr lang="en-US" sz="32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303"/>
            <a:ext cx="8229600" cy="44576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Address reduced personnel, increased demands, lack of interest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Improve technology, data collection systems, and predictive analytics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Discuss opportunities for sustained enforcement versus national campaigns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Secondary employment details compete against traffic enforcement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Encourage and promote traffic enforcement as an element of daily operations; make traffic safety a core value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If it’s important to you, it’s important to your personnel; we need your help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B8595-08D9-A942-9AAF-F42EF9933F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2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Through the Global Drugged Driving Landscape from the Chief’s Seat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Chief Robert L. Ticer, DRE Instructor</a:t>
            </a:r>
          </a:p>
          <a:p>
            <a:r>
              <a:rPr lang="en-US" dirty="0"/>
              <a:t>Loveland Police Department</a:t>
            </a:r>
          </a:p>
        </p:txBody>
      </p:sp>
      <p:pic>
        <p:nvPicPr>
          <p:cNvPr id="4" name="Picture 2" descr="http://www.coloradodot.info/programs/alcohol-and-impaired-driving/law-enforcement/drug-recognition-experts-dre-program/resolveuid/c57128d6ff3903c933ebd0c242274c50/image_m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89" y="1048226"/>
            <a:ext cx="1162835" cy="116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87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Colorado Today….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Amendment 64-Constitutional Change</a:t>
            </a:r>
          </a:p>
          <a:p>
            <a:r>
              <a:rPr lang="en-US" dirty="0"/>
              <a:t>2013-Recreational and Medical Marijuana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BE PREPARED!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2" descr="http://ts4.mm.bing.net/th?id=HN.608042604812699257&amp;w=282&amp;h=176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2" y="857250"/>
            <a:ext cx="201453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611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loradodot.info/programs/alcohol-and-impaired-driving/law-enforcement/drug-recognition-experts-dre-program/resolveuid/c57128d6ff3903c933ebd0c242274c50/image_m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914525"/>
            <a:ext cx="711665" cy="7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ts1.mm.bing.net/th?&amp;id=HN.608055000094212317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14500"/>
            <a:ext cx="2914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s1.mm.bing.net/th?&amp;id=HN.608005887136436158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49" y="1771651"/>
            <a:ext cx="2862427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anaromanoff.com/blog/wp-content/uploads/2013/04/Denver_420_marijuanafestival_042013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4064794"/>
            <a:ext cx="29146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1192318">
            <a:off x="2749665" y="2835238"/>
            <a:ext cx="3537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400" b="1" dirty="0">
                <a:solidFill>
                  <a:srgbClr val="FFFF00"/>
                </a:solidFill>
                <a:latin typeface="Century Gothic" panose="020B0502020202020204"/>
              </a:rPr>
              <a:t>Colorado is the healthiest State in the Union!!!!!!!!!!!</a:t>
            </a:r>
          </a:p>
        </p:txBody>
      </p:sp>
    </p:spTree>
    <p:extLst>
      <p:ext uri="{BB962C8B-B14F-4D97-AF65-F5344CB8AC3E}">
        <p14:creationId xmlns:p14="http://schemas.microsoft.com/office/powerpoint/2010/main" val="200703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Opportunity and Timing is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Legalization of Marijuana</a:t>
            </a:r>
          </a:p>
          <a:p>
            <a:r>
              <a:rPr lang="en-US" dirty="0"/>
              <a:t>Lowering drug crimes to lesser classifications</a:t>
            </a:r>
          </a:p>
          <a:p>
            <a:r>
              <a:rPr lang="en-US" dirty="0"/>
              <a:t>Crashes up, fatals up, DUID is up…..</a:t>
            </a:r>
          </a:p>
          <a:p>
            <a:r>
              <a:rPr lang="en-US" dirty="0"/>
              <a:t>Public’s perception of risk (including jury nullification)</a:t>
            </a:r>
          </a:p>
          <a:p>
            <a:r>
              <a:rPr lang="en-US" dirty="0"/>
              <a:t>Strong Leadership on State DUI Task Forces-Partner with the Marijuana Industry-What????-We must grow as LEADERS!</a:t>
            </a:r>
          </a:p>
        </p:txBody>
      </p:sp>
    </p:spTree>
    <p:extLst>
      <p:ext uri="{BB962C8B-B14F-4D97-AF65-F5344CB8AC3E}">
        <p14:creationId xmlns:p14="http://schemas.microsoft.com/office/powerpoint/2010/main" val="159078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Involvement now and later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Seat at the table for new legislation and in Task Forces prior to changes of drug laws.</a:t>
            </a:r>
          </a:p>
          <a:p>
            <a:r>
              <a:rPr lang="en-US" dirty="0"/>
              <a:t>Be prepared-get the subject matter experts to attend.  DRE’s, SRO’s, Narcs.</a:t>
            </a:r>
          </a:p>
          <a:p>
            <a:r>
              <a:rPr lang="en-US" dirty="0"/>
              <a:t>Budget-set this up ahead of time.  Budgets for Education and Enforcement.</a:t>
            </a:r>
          </a:p>
          <a:p>
            <a:r>
              <a:rPr lang="en-US" dirty="0"/>
              <a:t>Tie in funding for Drug Impaired Driving.  DRE and ARIDE.</a:t>
            </a:r>
          </a:p>
          <a:p>
            <a:r>
              <a:rPr lang="en-US" dirty="0"/>
              <a:t>Be careful of permissible inference or per se levels for TCH in the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884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16823</TotalTime>
  <Words>633</Words>
  <Application>Microsoft Office PowerPoint</Application>
  <PresentationFormat>On-screen Show (4:3)</PresentationFormat>
  <Paragraphs>117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Rockwell</vt:lpstr>
      <vt:lpstr>Tahoma</vt:lpstr>
      <vt:lpstr>Times New Roman</vt:lpstr>
      <vt:lpstr>Trebuchet MS</vt:lpstr>
      <vt:lpstr>Wingdings</vt:lpstr>
      <vt:lpstr>Wingdings 3</vt:lpstr>
      <vt:lpstr>Black</vt:lpstr>
      <vt:lpstr>Slice</vt:lpstr>
      <vt:lpstr> Law Enforcement Partnership Forums</vt:lpstr>
      <vt:lpstr>Primary Obstacles for Traffic Safety Engagement</vt:lpstr>
      <vt:lpstr>Leadership </vt:lpstr>
      <vt:lpstr>Leadership </vt:lpstr>
      <vt:lpstr>Navigating Through the Global Drugged Driving Landscape from the Chief’s Seat</vt:lpstr>
      <vt:lpstr>Colorado Today….</vt:lpstr>
      <vt:lpstr>PowerPoint Presentation</vt:lpstr>
      <vt:lpstr>Opportunity and Timing is Now</vt:lpstr>
      <vt:lpstr>Involvement now and later</vt:lpstr>
      <vt:lpstr>Engage the Community!</vt:lpstr>
      <vt:lpstr>PowerPoint Presentation</vt:lpstr>
      <vt:lpstr>Focus on Traffic Safety the same as you focus on Crime Reduction</vt:lpstr>
      <vt:lpstr>Thank You!</vt:lpstr>
      <vt:lpstr>JOHN MARSHALL  NHTSA’s ACTIONS MOVING  FORWARD</vt:lpstr>
      <vt:lpstr>Moving Forward </vt:lpstr>
      <vt:lpstr>Moving Forward</vt:lpstr>
    </vt:vector>
  </TitlesOfParts>
  <Manager/>
  <Company>The Tombras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kstone</dc:creator>
  <cp:keywords/>
  <dc:description/>
  <cp:lastModifiedBy>Geraci, Michael (NHTSA)</cp:lastModifiedBy>
  <cp:revision>376</cp:revision>
  <cp:lastPrinted>2017-07-19T17:15:06Z</cp:lastPrinted>
  <dcterms:created xsi:type="dcterms:W3CDTF">2016-02-23T19:52:48Z</dcterms:created>
  <dcterms:modified xsi:type="dcterms:W3CDTF">2017-09-14T12:39:25Z</dcterms:modified>
  <cp:category/>
</cp:coreProperties>
</file>